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11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6604-D0AC-40EB-8213-7547BEBF60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70F98-3866-4702-94EC-4960F0B7C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969A6-2F25-4FB6-BA85-C7859BB4D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C6A1C-5A76-46D8-B36A-8260CFFED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2C90D-904E-45BE-B027-FDE90E985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340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E1D45-9105-4598-8E30-FC6C25445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2BE507-0C2D-49BD-BA3A-E823060BC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63332-7353-4507-A526-7C09AD509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96DC7-437E-4802-95DC-D6492D79B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71F53-71B4-4F65-B9A6-51F367130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454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4CA63C-3457-42D1-9779-F73101C943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37726-FF23-40BD-A523-5DE64E317F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1C010-E6A0-4BA3-9D3C-70BC77F28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6964C-C2E5-4C72-A3DB-E6868645B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01CAE-D68B-48E2-B9D1-69E432ED5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0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86372-8673-49F5-833D-24585677A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EE253-A921-46B0-A69F-8A21BA293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CF36D-AA30-48D7-B4AD-04B9AFAC7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8A543-14A2-431A-878D-2BD8CDFBF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750AA-DA80-4E88-98CF-65B0B4976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651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FA8A7-0C19-4CAB-96FF-52804A65A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CA4303-94D2-4E1A-B170-4D1E1CCBC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B848-CF06-4675-9E8C-039E41093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D8D26-7F33-410C-9C4F-3629AB6B4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0EE75D-34F4-4981-8EE3-1AB85E649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757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BF8B2-DEE8-4157-9156-D80CCA39B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BCA6D-E257-47BD-9922-1369FECD09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269135-CFE2-4159-88CA-2F3F5665A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3D55A-C1A9-4DAD-8149-9622B9751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3D1BED-5CBD-405E-A2BB-74A503708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91E142-D114-480F-80F1-C62D645A5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76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6558C-9D9F-4068-958D-56E1EC912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D3C7A-434F-4BB4-B943-B5BE89CB7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22D8A3-BBAF-4F61-B42D-C424AA69FF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AB154E-4662-4C07-B369-D61C3F732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8A488D-8B2D-4214-A19C-47DE80C879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79AA35-7E1A-4D21-98D8-E54E6071C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1F038A-ACD2-442B-9B1A-0D8DC33B5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74ADB5-6EB4-460D-95DF-7BA12E86D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25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AC06C-1E13-44FF-A8BB-C28A95E72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BEFC40-4E13-4BC7-8220-9D4910FD1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F5B9C-3530-4F99-9FFA-0ECBF7914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5AFCDA-D939-4684-AEC9-6A78AD4F9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585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51CE8B-4C2F-4EC5-8B0B-3F8930E42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CB4893-E372-4870-A50F-4F86A4297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9D3DBB-9553-4DD7-96C4-9B9304E22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88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B337E-EE12-4FD3-B321-E3B68185F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08141-376A-4E52-8F98-DA92D1903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5F4224-E7A0-47CA-A464-391E94D356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7C529-BF76-4A6D-A8CE-C9A7EA1D3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F25BB-3577-41CA-995E-660B3981D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8D212F-AF78-43F8-9CF9-966DC9C8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749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796B6-9A22-48A8-9264-4702E59EB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C556AC-06C2-4FD5-99CF-76BDA01B8F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CCC37-090A-4589-A70E-E2238E6DF6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659E3E-744D-424B-9FE7-57A8AEDDE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073D5-9F6B-43B5-A0FA-8A8108838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0A3CE1-6D6D-4C02-920D-A8DD8ADE8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039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F416BE-40BF-48D8-8A04-BF1AFE630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8C546-B428-4D45-B65C-4238042C1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9BCAB-B7D8-4510-9A48-9734FEEC11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3F24A-CF5A-4AD9-8808-2B89DA5B4211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86385-B3D7-400C-A5FB-0597BAB2C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A7E0C-32A8-42D2-8217-695893D30F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F92F7-6217-41DF-B8CF-FE2D0BBE4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3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8E8C0-A426-47C3-B1B5-3E5AC0DDB8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CED62-4AB1-452B-86D3-FC060AF4DD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932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E6CB1-B294-4096-84CB-8B3F6A289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336634-ECC5-4C4E-A110-B3CA59D79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8225" y="1825625"/>
            <a:ext cx="8035550" cy="4351338"/>
          </a:xfrm>
        </p:spPr>
      </p:pic>
    </p:spTree>
    <p:extLst>
      <p:ext uri="{BB962C8B-B14F-4D97-AF65-F5344CB8AC3E}">
        <p14:creationId xmlns:p14="http://schemas.microsoft.com/office/powerpoint/2010/main" val="1092867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56609-6A9C-46B9-A79C-4896CB8A8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867126-325E-4185-BE8E-93B0DC61A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8181" y="1825625"/>
            <a:ext cx="8115638" cy="4351338"/>
          </a:xfrm>
        </p:spPr>
      </p:pic>
    </p:spTree>
    <p:extLst>
      <p:ext uri="{BB962C8B-B14F-4D97-AF65-F5344CB8AC3E}">
        <p14:creationId xmlns:p14="http://schemas.microsoft.com/office/powerpoint/2010/main" val="1954141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72969-2C10-4164-9708-5993A2EA3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CE7EB3-DD70-4CBD-AAB7-9ABEC1E35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6744" y="1825625"/>
            <a:ext cx="9438512" cy="4351338"/>
          </a:xfrm>
        </p:spPr>
      </p:pic>
    </p:spTree>
    <p:extLst>
      <p:ext uri="{BB962C8B-B14F-4D97-AF65-F5344CB8AC3E}">
        <p14:creationId xmlns:p14="http://schemas.microsoft.com/office/powerpoint/2010/main" val="1314520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ED52D-DEA8-477D-AB90-E815CD226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6B255C-1963-4D90-9D7B-3ECFC69963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3186" y="1825625"/>
            <a:ext cx="8245628" cy="4351338"/>
          </a:xfrm>
        </p:spPr>
      </p:pic>
    </p:spTree>
    <p:extLst>
      <p:ext uri="{BB962C8B-B14F-4D97-AF65-F5344CB8AC3E}">
        <p14:creationId xmlns:p14="http://schemas.microsoft.com/office/powerpoint/2010/main" val="2563875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217B0-B916-4851-8CA7-B74E462E1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5B578B-587F-4A65-A732-26F15B24A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0681" y="1825625"/>
            <a:ext cx="8070638" cy="4351338"/>
          </a:xfrm>
        </p:spPr>
      </p:pic>
    </p:spTree>
    <p:extLst>
      <p:ext uri="{BB962C8B-B14F-4D97-AF65-F5344CB8AC3E}">
        <p14:creationId xmlns:p14="http://schemas.microsoft.com/office/powerpoint/2010/main" val="1002925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FD2EA-627F-40BB-873C-774508D5A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87A633-781B-44F9-98EE-F9F20F701C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0180" y="1825625"/>
            <a:ext cx="10471640" cy="4351338"/>
          </a:xfrm>
        </p:spPr>
      </p:pic>
    </p:spTree>
    <p:extLst>
      <p:ext uri="{BB962C8B-B14F-4D97-AF65-F5344CB8AC3E}">
        <p14:creationId xmlns:p14="http://schemas.microsoft.com/office/powerpoint/2010/main" val="3962628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97ABC-6E87-45F5-B117-C86739396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A3FE2A-7B4E-4CD1-9285-CAA1AF3394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8251" y="1825625"/>
            <a:ext cx="8555498" cy="4351338"/>
          </a:xfrm>
        </p:spPr>
      </p:pic>
    </p:spTree>
    <p:extLst>
      <p:ext uri="{BB962C8B-B14F-4D97-AF65-F5344CB8AC3E}">
        <p14:creationId xmlns:p14="http://schemas.microsoft.com/office/powerpoint/2010/main" val="3498683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DC56E-48ED-4E5C-A9C0-4DE8208AD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7A08B2-B749-4D62-B403-06D1B14867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205" y="1825625"/>
            <a:ext cx="8689589" cy="4351338"/>
          </a:xfrm>
        </p:spPr>
      </p:pic>
    </p:spTree>
    <p:extLst>
      <p:ext uri="{BB962C8B-B14F-4D97-AF65-F5344CB8AC3E}">
        <p14:creationId xmlns:p14="http://schemas.microsoft.com/office/powerpoint/2010/main" val="3254162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B8610BD-E31E-4030-B3DA-9E45DB550A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166198"/>
            <a:ext cx="10905066" cy="4525603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978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A56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erson pointing at a screen&#10;&#10;Description automatically generated with low confidence">
            <a:extLst>
              <a:ext uri="{FF2B5EF4-FFF2-40B4-BE49-F238E27FC236}">
                <a16:creationId xmlns:a16="http://schemas.microsoft.com/office/drawing/2014/main" id="{6D0D8886-524A-4AA8-B6B0-1BB91D3C5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5369" y="643467"/>
            <a:ext cx="1056126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286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89F56-5CB5-45CE-9453-C2DE5ABF4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DE0C78-A682-498B-BAD6-6A0F6313AE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1611" y="1825625"/>
            <a:ext cx="8308778" cy="4351338"/>
          </a:xfrm>
        </p:spPr>
      </p:pic>
    </p:spTree>
    <p:extLst>
      <p:ext uri="{BB962C8B-B14F-4D97-AF65-F5344CB8AC3E}">
        <p14:creationId xmlns:p14="http://schemas.microsoft.com/office/powerpoint/2010/main" val="1895860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C2F64-9888-4606-ABBC-6D8336E41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Triple or property graph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B01E04-1812-4FB3-8BE0-AA0B5201CD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6239" y="1825625"/>
            <a:ext cx="8159521" cy="4351338"/>
          </a:xfrm>
        </p:spPr>
      </p:pic>
    </p:spTree>
    <p:extLst>
      <p:ext uri="{BB962C8B-B14F-4D97-AF65-F5344CB8AC3E}">
        <p14:creationId xmlns:p14="http://schemas.microsoft.com/office/powerpoint/2010/main" val="2201808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39BFE-1B7F-4930-A964-81923DB3D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5979A1-85E3-485F-870A-AA6508378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7474" y="1825625"/>
            <a:ext cx="8477051" cy="4351338"/>
          </a:xfrm>
        </p:spPr>
      </p:pic>
    </p:spTree>
    <p:extLst>
      <p:ext uri="{BB962C8B-B14F-4D97-AF65-F5344CB8AC3E}">
        <p14:creationId xmlns:p14="http://schemas.microsoft.com/office/powerpoint/2010/main" val="3682052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F8227-2EC6-42C2-87F5-65B36755B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E288CC-59A3-4366-9F58-32CB4EF23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4522" y="1825625"/>
            <a:ext cx="8682956" cy="4351338"/>
          </a:xfrm>
        </p:spPr>
      </p:pic>
    </p:spTree>
    <p:extLst>
      <p:ext uri="{BB962C8B-B14F-4D97-AF65-F5344CB8AC3E}">
        <p14:creationId xmlns:p14="http://schemas.microsoft.com/office/powerpoint/2010/main" val="2826537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9F413-B714-452B-AAEB-BA86D35A0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F30FAC-8414-4ED4-A24C-F5D3726530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1215" y="1825625"/>
            <a:ext cx="8509569" cy="4351338"/>
          </a:xfrm>
        </p:spPr>
      </p:pic>
    </p:spTree>
    <p:extLst>
      <p:ext uri="{BB962C8B-B14F-4D97-AF65-F5344CB8AC3E}">
        <p14:creationId xmlns:p14="http://schemas.microsoft.com/office/powerpoint/2010/main" val="1362769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F8AE8-7A1A-43C9-8378-6072DB667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04275F-F338-443A-8DF2-D4D717AF63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9272" y="1825625"/>
            <a:ext cx="8433456" cy="4351338"/>
          </a:xfrm>
        </p:spPr>
      </p:pic>
    </p:spTree>
    <p:extLst>
      <p:ext uri="{BB962C8B-B14F-4D97-AF65-F5344CB8AC3E}">
        <p14:creationId xmlns:p14="http://schemas.microsoft.com/office/powerpoint/2010/main" val="2708036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Widescreen</PresentationFormat>
  <Paragraphs>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Triple or property graph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Sridhar</dc:creator>
  <cp:lastModifiedBy>Sridhar</cp:lastModifiedBy>
  <cp:revision>1</cp:revision>
  <dcterms:created xsi:type="dcterms:W3CDTF">2021-08-24T19:26:09Z</dcterms:created>
  <dcterms:modified xsi:type="dcterms:W3CDTF">2021-08-24T19:45:29Z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929bff8-5b33-42aa-95d2-28f72e792cb0_Enabled">
    <vt:lpwstr>true</vt:lpwstr>
  </property>
  <property fmtid="{D5CDD505-2E9C-101B-9397-08002B2CF9AE}" pid="3" name="MSIP_Label_4929bff8-5b33-42aa-95d2-28f72e792cb0_SetDate">
    <vt:lpwstr>2021-08-24T19:26:18Z</vt:lpwstr>
  </property>
  <property fmtid="{D5CDD505-2E9C-101B-9397-08002B2CF9AE}" pid="4" name="MSIP_Label_4929bff8-5b33-42aa-95d2-28f72e792cb0_Method">
    <vt:lpwstr>Standard</vt:lpwstr>
  </property>
  <property fmtid="{D5CDD505-2E9C-101B-9397-08002B2CF9AE}" pid="5" name="MSIP_Label_4929bff8-5b33-42aa-95d2-28f72e792cb0_Name">
    <vt:lpwstr>Internal</vt:lpwstr>
  </property>
  <property fmtid="{D5CDD505-2E9C-101B-9397-08002B2CF9AE}" pid="6" name="MSIP_Label_4929bff8-5b33-42aa-95d2-28f72e792cb0_SiteId">
    <vt:lpwstr>f35a6974-607f-47d4-82d7-ff31d7dc53a5</vt:lpwstr>
  </property>
  <property fmtid="{D5CDD505-2E9C-101B-9397-08002B2CF9AE}" pid="7" name="MSIP_Label_4929bff8-5b33-42aa-95d2-28f72e792cb0_ActionId">
    <vt:lpwstr>1747fc6b-6a7f-4053-8f4c-ba19c0164319</vt:lpwstr>
  </property>
  <property fmtid="{D5CDD505-2E9C-101B-9397-08002B2CF9AE}" pid="8" name="MSIP_Label_4929bff8-5b33-42aa-95d2-28f72e792cb0_ContentBits">
    <vt:lpwstr>0</vt:lpwstr>
  </property>
</Properties>
</file>

<file path=docProps/thumbnail.jpeg>
</file>